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3DA61-D45D-49E7-B63E-40EA5AC1A4E5}" v="3" dt="2022-11-23T00:40:44.9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>
      <p:cViewPr varScale="1">
        <p:scale>
          <a:sx n="72" d="100"/>
          <a:sy n="72" d="100"/>
        </p:scale>
        <p:origin x="66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현(2019180047)" userId="d1d694ff-8787-49da-8f03-b13e73859f0c" providerId="ADAL" clId="{1893DA61-D45D-49E7-B63E-40EA5AC1A4E5}"/>
    <pc:docChg chg="modSld">
      <pc:chgData name="박성현(2019180047)" userId="d1d694ff-8787-49da-8f03-b13e73859f0c" providerId="ADAL" clId="{1893DA61-D45D-49E7-B63E-40EA5AC1A4E5}" dt="2022-11-23T00:40:48.011" v="79" actId="1076"/>
      <pc:docMkLst>
        <pc:docMk/>
      </pc:docMkLst>
      <pc:sldChg chg="addSp modSp mod">
        <pc:chgData name="박성현(2019180047)" userId="d1d694ff-8787-49da-8f03-b13e73859f0c" providerId="ADAL" clId="{1893DA61-D45D-49E7-B63E-40EA5AC1A4E5}" dt="2022-11-23T00:40:48.011" v="79" actId="1076"/>
        <pc:sldMkLst>
          <pc:docMk/>
          <pc:sldMk cId="0" sldId="256"/>
        </pc:sldMkLst>
        <pc:spChg chg="add mod">
          <ac:chgData name="박성현(2019180047)" userId="d1d694ff-8787-49da-8f03-b13e73859f0c" providerId="ADAL" clId="{1893DA61-D45D-49E7-B63E-40EA5AC1A4E5}" dt="2022-11-23T00:40:48.011" v="79" actId="1076"/>
          <ac:spMkLst>
            <pc:docMk/>
            <pc:sldMk cId="0" sldId="256"/>
            <ac:spMk id="5" creationId="{9F0252BC-D7F5-7261-AF14-58340EEDD63D}"/>
          </ac:spMkLst>
        </pc:spChg>
      </pc:sldChg>
      <pc:sldChg chg="addSp modSp mod">
        <pc:chgData name="박성현(2019180047)" userId="d1d694ff-8787-49da-8f03-b13e73859f0c" providerId="ADAL" clId="{1893DA61-D45D-49E7-B63E-40EA5AC1A4E5}" dt="2022-11-23T00:40:36.974" v="77" actId="20577"/>
        <pc:sldMkLst>
          <pc:docMk/>
          <pc:sldMk cId="0" sldId="277"/>
        </pc:sldMkLst>
        <pc:spChg chg="add mod">
          <ac:chgData name="박성현(2019180047)" userId="d1d694ff-8787-49da-8f03-b13e73859f0c" providerId="ADAL" clId="{1893DA61-D45D-49E7-B63E-40EA5AC1A4E5}" dt="2022-11-23T00:40:36.974" v="77" actId="20577"/>
          <ac:spMkLst>
            <pc:docMk/>
            <pc:sldMk cId="0" sldId="277"/>
            <ac:spMk id="3" creationId="{FE8BAD9C-5EE6-99CF-10D8-47F8291BABEF}"/>
          </ac:spMkLst>
        </pc:spChg>
        <pc:picChg chg="mod">
          <ac:chgData name="박성현(2019180047)" userId="d1d694ff-8787-49da-8f03-b13e73859f0c" providerId="ADAL" clId="{1893DA61-D45D-49E7-B63E-40EA5AC1A4E5}" dt="2022-11-23T00:39:08.094" v="1" actId="14100"/>
          <ac:picMkLst>
            <pc:docMk/>
            <pc:sldMk cId="0" sldId="277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8642483" cy="36667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9360" y="4815760"/>
            <a:ext cx="6558180" cy="9263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868" y="7483020"/>
            <a:ext cx="2622597" cy="1194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F0252BC-D7F5-7261-AF14-58340EEDD63D}"/>
              </a:ext>
            </a:extLst>
          </p:cNvPr>
          <p:cNvSpPr txBox="1"/>
          <p:nvPr/>
        </p:nvSpPr>
        <p:spPr>
          <a:xfrm>
            <a:off x="1612298" y="8677864"/>
            <a:ext cx="529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GIT</a:t>
            </a:r>
            <a:r>
              <a:rPr lang="ko-KR" altLang="en-US" dirty="0">
                <a:solidFill>
                  <a:schemeClr val="bg1"/>
                </a:solidFill>
              </a:rPr>
              <a:t>주소 </a:t>
            </a:r>
            <a:r>
              <a:rPr lang="en-US" altLang="ko-KR" dirty="0">
                <a:solidFill>
                  <a:schemeClr val="bg1"/>
                </a:solidFill>
              </a:rPr>
              <a:t>: https://github.com/parksh0315/Portfolio.git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0430" y="6735323"/>
            <a:ext cx="4097189" cy="77219"/>
            <a:chOff x="12550430" y="673532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550430" y="673532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68151" y="535791"/>
            <a:ext cx="3065968" cy="7653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9466" y="1509828"/>
            <a:ext cx="1706518" cy="5750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1126" y="3022525"/>
            <a:ext cx="4908691" cy="2147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43" y="599735"/>
            <a:ext cx="12548294" cy="9086245"/>
            <a:chOff x="557543" y="599735"/>
            <a:chExt cx="12548294" cy="9086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543" y="599735"/>
              <a:ext cx="12548294" cy="9086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0430" y="6735323"/>
            <a:ext cx="4097189" cy="77219"/>
            <a:chOff x="12550430" y="673532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550430" y="673532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68151" y="535791"/>
            <a:ext cx="4810959" cy="791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9466" y="1509828"/>
            <a:ext cx="3666804" cy="5750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0192" y="3022525"/>
            <a:ext cx="4426777" cy="2147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4352" y="599735"/>
            <a:ext cx="6171429" cy="3490728"/>
            <a:chOff x="664352" y="599735"/>
            <a:chExt cx="6171429" cy="3490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352" y="599735"/>
              <a:ext cx="6171429" cy="3490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352" y="5100667"/>
            <a:ext cx="6171429" cy="3482930"/>
            <a:chOff x="664352" y="5100667"/>
            <a:chExt cx="6171429" cy="34829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352" y="5100667"/>
              <a:ext cx="6171429" cy="3482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75219" y="599735"/>
            <a:ext cx="6171429" cy="3456000"/>
            <a:chOff x="7175219" y="599735"/>
            <a:chExt cx="6171429" cy="3456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5219" y="599735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75219" y="5142857"/>
            <a:ext cx="6171429" cy="3477871"/>
            <a:chOff x="7175219" y="5142857"/>
            <a:chExt cx="6171429" cy="3477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5219" y="5142857"/>
              <a:ext cx="6171429" cy="3477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8433316" cy="3179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3651" y="538347"/>
            <a:ext cx="9203909" cy="69446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651" y="1334751"/>
            <a:ext cx="6368264" cy="831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2869869"/>
            <a:ext cx="4511907" cy="4547261"/>
          </a:xfrm>
          <a:prstGeom prst="rect">
            <a:avLst/>
          </a:prstGeom>
        </p:spPr>
      </p:pic>
      <p:pic>
        <p:nvPicPr>
          <p:cNvPr id="5" name="GOMCAM 20221108_0516160787">
            <a:hlinkClick r:id="" action="ppaction://media"/>
            <a:extLst>
              <a:ext uri="{FF2B5EF4-FFF2-40B4-BE49-F238E27FC236}">
                <a16:creationId xmlns:a16="http://schemas.microsoft.com/office/drawing/2014/main" id="{3790B9AF-A86E-C336-A5EE-080BAAA10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14187" y="2166748"/>
            <a:ext cx="12877800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858" y="7587020"/>
            <a:ext cx="10797129" cy="11931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2852" y="1873841"/>
            <a:ext cx="7973721" cy="4574461"/>
            <a:chOff x="522852" y="1873841"/>
            <a:chExt cx="7973721" cy="45744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852" y="1873841"/>
              <a:ext cx="7973721" cy="45744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6573" y="1873841"/>
            <a:ext cx="9173387" cy="4574461"/>
            <a:chOff x="8496573" y="1873841"/>
            <a:chExt cx="9173387" cy="45744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6573" y="1873841"/>
              <a:ext cx="9173387" cy="45744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822" y="800826"/>
            <a:ext cx="6368264" cy="831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08" y="538346"/>
            <a:ext cx="7118014" cy="69446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728" y="1341061"/>
            <a:ext cx="7488050" cy="214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009" y="603609"/>
            <a:ext cx="5884951" cy="8954429"/>
            <a:chOff x="5785009" y="603609"/>
            <a:chExt cx="5884951" cy="8954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5009" y="603609"/>
              <a:ext cx="5884951" cy="8954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90387" y="603609"/>
            <a:ext cx="5868091" cy="8936449"/>
            <a:chOff x="11990387" y="603609"/>
            <a:chExt cx="5868091" cy="8936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0387" y="603609"/>
              <a:ext cx="5868091" cy="89364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360" y="664511"/>
            <a:ext cx="4189092" cy="7748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115" y="1295466"/>
            <a:ext cx="3213187" cy="4184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5869" y="1744654"/>
            <a:ext cx="8738083" cy="6839131"/>
            <a:chOff x="9425869" y="1744654"/>
            <a:chExt cx="8738083" cy="6839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5869" y="1744654"/>
              <a:ext cx="8738083" cy="6839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026" y="1798665"/>
            <a:ext cx="9039079" cy="6720529"/>
            <a:chOff x="220026" y="1798665"/>
            <a:chExt cx="9039079" cy="67205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26" y="1798665"/>
              <a:ext cx="9039079" cy="6720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8694259" cy="3055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2699" y="538347"/>
            <a:ext cx="9164204" cy="69446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27" y="-63944"/>
            <a:ext cx="3245435" cy="765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291" y="780202"/>
            <a:ext cx="3921321" cy="851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96752"/>
            <a:ext cx="9164219" cy="8193012"/>
            <a:chOff x="0" y="1796752"/>
            <a:chExt cx="9164219" cy="81930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96752"/>
              <a:ext cx="9164219" cy="81930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32780" y="1796752"/>
            <a:ext cx="9152934" cy="8193012"/>
            <a:chOff x="9132780" y="1796752"/>
            <a:chExt cx="9152934" cy="81930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780" y="1796752"/>
              <a:ext cx="9152934" cy="8193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0207" y="1521515"/>
            <a:ext cx="2292599" cy="2292599"/>
            <a:chOff x="1480207" y="1521515"/>
            <a:chExt cx="2292599" cy="22925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0207" y="1521515"/>
              <a:ext cx="2292599" cy="2292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2478" y="1463735"/>
            <a:ext cx="4419042" cy="699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7601" y="2777610"/>
            <a:ext cx="3512473" cy="125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7601" y="5239248"/>
            <a:ext cx="3755245" cy="8684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416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08721" y="7622224"/>
            <a:ext cx="2867718" cy="88619"/>
            <a:chOff x="10008721" y="7622224"/>
            <a:chExt cx="2867718" cy="88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8721" y="7622224"/>
              <a:ext cx="2867718" cy="88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8721" y="7956634"/>
            <a:ext cx="2867718" cy="88619"/>
            <a:chOff x="10008721" y="7956634"/>
            <a:chExt cx="2867718" cy="88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8721" y="7956634"/>
              <a:ext cx="2867718" cy="88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8721" y="8299721"/>
            <a:ext cx="2686630" cy="88619"/>
            <a:chOff x="10008721" y="8299721"/>
            <a:chExt cx="2686630" cy="88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8721" y="8299721"/>
              <a:ext cx="2686630" cy="88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08721" y="8798623"/>
            <a:ext cx="2439444" cy="82582"/>
            <a:chOff x="10008721" y="8798623"/>
            <a:chExt cx="2439444" cy="825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8721" y="8798623"/>
              <a:ext cx="2439444" cy="8258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07837" y="7385064"/>
            <a:ext cx="464130" cy="17735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06668" y="1450087"/>
            <a:ext cx="1481568" cy="4596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40958" y="3306290"/>
            <a:ext cx="3513712" cy="77219"/>
            <a:chOff x="13740958" y="3306290"/>
            <a:chExt cx="3513712" cy="772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740958" y="3306290"/>
              <a:ext cx="3513712" cy="7721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3879215"/>
            <a:ext cx="1162292" cy="4596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03315" y="7512782"/>
            <a:ext cx="1138064" cy="153055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99507" y="4782608"/>
            <a:ext cx="1600492" cy="4596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04763" y="1974639"/>
            <a:ext cx="2721959" cy="4755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03620" y="4290620"/>
            <a:ext cx="4300806" cy="371044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83829" y="2010915"/>
            <a:ext cx="2859368" cy="4881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40952" y="6343151"/>
            <a:ext cx="4166658" cy="77219"/>
            <a:chOff x="13740952" y="6343151"/>
            <a:chExt cx="4166658" cy="772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3740952" y="6343151"/>
              <a:ext cx="4166658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27" y="-63944"/>
            <a:ext cx="3245435" cy="765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577" y="774488"/>
            <a:ext cx="4603244" cy="982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302667"/>
            <a:ext cx="8863017" cy="7709616"/>
            <a:chOff x="0" y="2302667"/>
            <a:chExt cx="8863017" cy="77096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2667"/>
              <a:ext cx="8863017" cy="77096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63017" y="2302667"/>
            <a:ext cx="9422698" cy="7709616"/>
            <a:chOff x="8863017" y="2302667"/>
            <a:chExt cx="9422698" cy="77096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3017" y="2302667"/>
              <a:ext cx="9422698" cy="770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27" y="-63944"/>
            <a:ext cx="3245435" cy="765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577" y="774488"/>
            <a:ext cx="4603244" cy="982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3017" y="2148862"/>
            <a:ext cx="9422698" cy="7709616"/>
            <a:chOff x="8863017" y="2148862"/>
            <a:chExt cx="9422698" cy="77096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3017" y="2148862"/>
              <a:ext cx="9422698" cy="77096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48862"/>
            <a:ext cx="8863017" cy="7709616"/>
            <a:chOff x="0" y="2148862"/>
            <a:chExt cx="8863017" cy="77096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148862"/>
              <a:ext cx="8863017" cy="770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4982" y="7775763"/>
            <a:ext cx="2717018" cy="1194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6748" y="1658882"/>
            <a:ext cx="5745502" cy="19297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2938" y="5140138"/>
            <a:ext cx="3827324" cy="66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8BAD9C-5EE6-99CF-10D8-47F8291BABEF}"/>
              </a:ext>
            </a:extLst>
          </p:cNvPr>
          <p:cNvSpPr txBox="1"/>
          <p:nvPr/>
        </p:nvSpPr>
        <p:spPr>
          <a:xfrm>
            <a:off x="1852938" y="9334500"/>
            <a:ext cx="529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GIT</a:t>
            </a:r>
            <a:r>
              <a:rPr lang="ko-KR" altLang="en-US" dirty="0">
                <a:solidFill>
                  <a:schemeClr val="bg1"/>
                </a:solidFill>
              </a:rPr>
              <a:t>주소 </a:t>
            </a:r>
            <a:r>
              <a:rPr lang="en-US" altLang="ko-KR" dirty="0">
                <a:solidFill>
                  <a:schemeClr val="bg1"/>
                </a:solidFill>
              </a:rPr>
              <a:t>: https://github.com/parksh0315/Portfolio.git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9327" y="1333689"/>
            <a:ext cx="1375272" cy="1055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2576214" cy="5330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6020" y="2437677"/>
            <a:ext cx="3697044" cy="1380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38401" y="5660344"/>
            <a:ext cx="2868824" cy="5330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6020" y="6262106"/>
            <a:ext cx="3812320" cy="23160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5388" y="1835917"/>
            <a:ext cx="2293395" cy="5330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23049" y="2437677"/>
            <a:ext cx="4411901" cy="9226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19110" y="3703632"/>
            <a:ext cx="822772" cy="791747"/>
            <a:chOff x="14819110" y="3703632"/>
            <a:chExt cx="822772" cy="791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19110" y="3703632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2313" y="7583942"/>
            <a:ext cx="747484" cy="822772"/>
            <a:chOff x="10082313" y="7583942"/>
            <a:chExt cx="747484" cy="8227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313" y="7583942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82313" y="3703632"/>
            <a:ext cx="822772" cy="672833"/>
            <a:chOff x="10082313" y="3703632"/>
            <a:chExt cx="822772" cy="672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2313" y="3703632"/>
              <a:ext cx="822772" cy="672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5632916" cy="3179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3633" y="539937"/>
            <a:ext cx="8886541" cy="6947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318" y="373469"/>
            <a:ext cx="2932035" cy="15276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169" y="1915519"/>
            <a:ext cx="3379263" cy="439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2664077"/>
            <a:ext cx="9185581" cy="6774074"/>
            <a:chOff x="9142857" y="2664077"/>
            <a:chExt cx="9185581" cy="67740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664077"/>
              <a:ext cx="9185581" cy="6774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664077"/>
            <a:ext cx="9142857" cy="6774074"/>
            <a:chOff x="0" y="2664077"/>
            <a:chExt cx="9142857" cy="6774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664077"/>
              <a:ext cx="9142857" cy="6774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318" y="373469"/>
            <a:ext cx="2932035" cy="15276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169" y="1915519"/>
            <a:ext cx="3379263" cy="439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856334"/>
            <a:ext cx="9142857" cy="6774074"/>
            <a:chOff x="0" y="2856334"/>
            <a:chExt cx="9142857" cy="67740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856334"/>
              <a:ext cx="9142857" cy="6774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856334"/>
            <a:ext cx="9142857" cy="6774074"/>
            <a:chOff x="9142857" y="2856334"/>
            <a:chExt cx="9142857" cy="6774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856334"/>
              <a:ext cx="9142857" cy="6774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117998" cy="69475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90" y="1341061"/>
            <a:ext cx="9075107" cy="3030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527" y="517424"/>
            <a:ext cx="4092625" cy="10357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070" y="1620470"/>
            <a:ext cx="1708509" cy="5810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6556" y="8750326"/>
            <a:ext cx="11720138" cy="623072"/>
          </a:xfrm>
          <a:prstGeom prst="rect">
            <a:avLst/>
          </a:prstGeom>
        </p:spPr>
      </p:pic>
      <p:pic>
        <p:nvPicPr>
          <p:cNvPr id="7" name="zvh">
            <a:hlinkClick r:id="" action="ppaction://media"/>
            <a:extLst>
              <a:ext uri="{FF2B5EF4-FFF2-40B4-BE49-F238E27FC236}">
                <a16:creationId xmlns:a16="http://schemas.microsoft.com/office/drawing/2014/main" id="{E1429B69-C7CB-0FD7-5733-F27E5FC5E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53370" y="913602"/>
            <a:ext cx="13365830" cy="7518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8405697" cy="3179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87" cy="4673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9" y="538347"/>
            <a:ext cx="9164204" cy="69446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105" y="7388908"/>
            <a:ext cx="3728797" cy="15348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</Words>
  <Application>Microsoft Office PowerPoint</Application>
  <PresentationFormat>사용자 지정</PresentationFormat>
  <Paragraphs>2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박성현(2019180047)</cp:lastModifiedBy>
  <cp:revision>2</cp:revision>
  <dcterms:created xsi:type="dcterms:W3CDTF">2022-11-08T06:07:42Z</dcterms:created>
  <dcterms:modified xsi:type="dcterms:W3CDTF">2022-11-23T00:40:48Z</dcterms:modified>
</cp:coreProperties>
</file>